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65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43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86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21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65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06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3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7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5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30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B3A8-5695-423D-A7CD-08728CC3641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6207-13AD-4A2B-9B76-6DF2A69CF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55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9372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29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10835" cy="635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161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79" y="188640"/>
            <a:ext cx="9145016" cy="63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591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2022-11-16T20:44:40Z</dcterms:created>
  <dcterms:modified xsi:type="dcterms:W3CDTF">2022-11-16T20:49:24Z</dcterms:modified>
</cp:coreProperties>
</file>