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36DF-1175-4997-BEC7-41F4E9AF71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F8BC-93CA-4609-BE24-1E8C03A05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3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36DF-1175-4997-BEC7-41F4E9AF71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F8BC-93CA-4609-BE24-1E8C03A05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82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36DF-1175-4997-BEC7-41F4E9AF71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F8BC-93CA-4609-BE24-1E8C03A05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94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36DF-1175-4997-BEC7-41F4E9AF71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F8BC-93CA-4609-BE24-1E8C03A05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13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36DF-1175-4997-BEC7-41F4E9AF71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F8BC-93CA-4609-BE24-1E8C03A05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8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36DF-1175-4997-BEC7-41F4E9AF71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F8BC-93CA-4609-BE24-1E8C03A05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6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36DF-1175-4997-BEC7-41F4E9AF71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F8BC-93CA-4609-BE24-1E8C03A05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73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36DF-1175-4997-BEC7-41F4E9AF71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F8BC-93CA-4609-BE24-1E8C03A05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34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36DF-1175-4997-BEC7-41F4E9AF71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F8BC-93CA-4609-BE24-1E8C03A05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43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36DF-1175-4997-BEC7-41F4E9AF71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F8BC-93CA-4609-BE24-1E8C03A05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63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36DF-1175-4997-BEC7-41F4E9AF71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F8BC-93CA-4609-BE24-1E8C03A05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0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736DF-1175-4997-BEC7-41F4E9AF713F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EF8BC-93CA-4609-BE24-1E8C03A05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30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458" y="0"/>
            <a:ext cx="9222457" cy="6849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69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4" y="0"/>
            <a:ext cx="912716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9609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2022-11-16T20:52:47Z</dcterms:created>
  <dcterms:modified xsi:type="dcterms:W3CDTF">2022-11-16T20:55:18Z</dcterms:modified>
</cp:coreProperties>
</file>