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74" r:id="rId9"/>
    <p:sldId id="262" r:id="rId10"/>
    <p:sldId id="263" r:id="rId11"/>
    <p:sldId id="264" r:id="rId12"/>
    <p:sldId id="268" r:id="rId13"/>
    <p:sldId id="270" r:id="rId14"/>
    <p:sldId id="265" r:id="rId15"/>
    <p:sldId id="266" r:id="rId16"/>
    <p:sldId id="267" r:id="rId17"/>
    <p:sldId id="275" r:id="rId18"/>
    <p:sldId id="269" r:id="rId19"/>
    <p:sldId id="271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>
        <p:scale>
          <a:sx n="60" d="100"/>
          <a:sy n="60" d="100"/>
        </p:scale>
        <p:origin x="-979" y="2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51348" y="116632"/>
            <a:ext cx="5716630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Портфолио</a:t>
            </a:r>
          </a:p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Педагога-психолога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8" name="Picture 4" descr="H:\фото сад\выступления, поздравления, портфолио\IMG_20210109_2014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9798" r="25786" b="34905"/>
          <a:stretch/>
        </p:blipFill>
        <p:spPr bwMode="auto">
          <a:xfrm>
            <a:off x="323528" y="2204864"/>
            <a:ext cx="3434316" cy="395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1920" y="1696357"/>
            <a:ext cx="50405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Матвиенко</a:t>
            </a:r>
          </a:p>
          <a:p>
            <a:pPr algn="ctr"/>
            <a:r>
              <a:rPr lang="ru-RU" sz="2400" b="1" dirty="0" smtClean="0"/>
              <a:t>Оксана Игоревна </a:t>
            </a:r>
          </a:p>
          <a:p>
            <a:r>
              <a:rPr lang="ru-RU" u="sng" dirty="0" smtClean="0"/>
              <a:t>Год рождения</a:t>
            </a:r>
            <a:r>
              <a:rPr lang="ru-RU" dirty="0" smtClean="0"/>
              <a:t>: 1990г.</a:t>
            </a:r>
          </a:p>
          <a:p>
            <a:r>
              <a:rPr lang="ru-RU" u="sng" dirty="0" smtClean="0"/>
              <a:t>Образование</a:t>
            </a:r>
            <a:r>
              <a:rPr lang="ru-RU" dirty="0" smtClean="0"/>
              <a:t>: высшее</a:t>
            </a:r>
          </a:p>
          <a:p>
            <a:r>
              <a:rPr lang="ru-RU" dirty="0" smtClean="0"/>
              <a:t>Калужский государственный университет им. К.Э. Циолковского</a:t>
            </a:r>
          </a:p>
          <a:p>
            <a:r>
              <a:rPr lang="ru-RU" u="sng" dirty="0" smtClean="0"/>
              <a:t>Год окончания</a:t>
            </a:r>
            <a:r>
              <a:rPr lang="ru-RU" dirty="0" smtClean="0"/>
              <a:t>: 2021г.</a:t>
            </a:r>
          </a:p>
          <a:p>
            <a:r>
              <a:rPr lang="ru-RU" u="sng" dirty="0"/>
              <a:t>С</a:t>
            </a:r>
            <a:r>
              <a:rPr lang="ru-RU" u="sng" dirty="0" smtClean="0"/>
              <a:t>пециальность</a:t>
            </a:r>
            <a:r>
              <a:rPr lang="ru-RU" dirty="0" smtClean="0"/>
              <a:t>: педагог-психолог</a:t>
            </a:r>
          </a:p>
          <a:p>
            <a:r>
              <a:rPr lang="ru-RU" u="sng" dirty="0" smtClean="0"/>
              <a:t>Квалификация:</a:t>
            </a:r>
            <a:r>
              <a:rPr lang="ru-RU" dirty="0" smtClean="0"/>
              <a:t> бакалавр</a:t>
            </a:r>
          </a:p>
          <a:p>
            <a:r>
              <a:rPr lang="ru-RU" u="sng" dirty="0" smtClean="0"/>
              <a:t>Место работы</a:t>
            </a:r>
            <a:r>
              <a:rPr lang="ru-RU" dirty="0" smtClean="0"/>
              <a:t>: МДОУ «Детский сад «Ферзиковский»» МР «Ферзиковский район»</a:t>
            </a:r>
          </a:p>
          <a:p>
            <a:r>
              <a:rPr lang="ru-RU" u="sng" dirty="0" smtClean="0"/>
              <a:t>Трудовой стаж</a:t>
            </a:r>
            <a:r>
              <a:rPr lang="ru-RU" dirty="0" smtClean="0"/>
              <a:t>: 11 лет 8 мес.</a:t>
            </a:r>
          </a:p>
          <a:p>
            <a:r>
              <a:rPr lang="ru-RU" u="sng" dirty="0" smtClean="0"/>
              <a:t>Педагогический стаж</a:t>
            </a:r>
            <a:r>
              <a:rPr lang="ru-RU" dirty="0" smtClean="0"/>
              <a:t>: 3 года 3 мес.</a:t>
            </a:r>
          </a:p>
          <a:p>
            <a:r>
              <a:rPr lang="ru-RU" u="sng" dirty="0" smtClean="0"/>
              <a:t>Стаж работы в МДОУ</a:t>
            </a:r>
            <a:r>
              <a:rPr lang="ru-RU" dirty="0" smtClean="0"/>
              <a:t>: 11 лет 8 мес.</a:t>
            </a:r>
          </a:p>
          <a:p>
            <a:r>
              <a:rPr lang="ru-RU" u="sng" dirty="0" smtClean="0"/>
              <a:t>Аттестация</a:t>
            </a:r>
            <a:r>
              <a:rPr lang="ru-RU" dirty="0" smtClean="0"/>
              <a:t>: соответствие занимаемой должности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2439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4734" y="12303"/>
            <a:ext cx="6266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вебинарах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семинарах и форумах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:\педагог-психолог ДОУ\педагог психолог 2021\портфолио педагога-психолога\сертификат 2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72" y="491480"/>
            <a:ext cx="4617658" cy="63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педагог-психолог ДОУ\педагог психолог 2021\портфолио педагога-психолога\сертификат 20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963" y="491480"/>
            <a:ext cx="4462110" cy="631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135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педагог-психолог ДОУ\педагог психолог 2021\портфолио педагога-психолога\сертификатт 2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00622" cy="368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:\педагог-психолог ДОУ\педагог психолог 2021\портфолио педагога-психолога\сертификат 2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68960"/>
            <a:ext cx="5289944" cy="370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599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педагог-психолог ДОУ\педагог психолог 2021\портфолио педагога-психолога\диплом форум 201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811"/>
            <a:ext cx="4499992" cy="631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270674"/>
            <a:ext cx="4413250" cy="624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117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9" y="59042"/>
            <a:ext cx="4797425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3135386"/>
            <a:ext cx="5220072" cy="369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017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093684"/>
              </p:ext>
            </p:extLst>
          </p:nvPr>
        </p:nvGraphicFramePr>
        <p:xfrm>
          <a:off x="323528" y="188640"/>
          <a:ext cx="8280920" cy="6443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920"/>
              </a:tblGrid>
              <a:tr h="2388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Воспитание волевых качеств у детей дошкольного возраста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76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Организация инклюзивных мероприятий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64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ЗПР в контексте проблемы обучаемости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160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Дети-манипуляторы. Как перейти к честному общению.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348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Детский рисунок как диагностический инструментарий для педагога</a:t>
                      </a:r>
                      <a:endParaRPr lang="ru-RU" sz="1600" dirty="0"/>
                    </a:p>
                  </a:txBody>
                  <a:tcPr/>
                </a:tc>
              </a:tr>
              <a:tr h="2536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Профилактика стрессов у педагогов</a:t>
                      </a:r>
                    </a:p>
                  </a:txBody>
                  <a:tcPr/>
                </a:tc>
              </a:tr>
              <a:tr h="27240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Конфликтовать или промолчать - техники эффективного общения (в семье, коллективе, в обществе)</a:t>
                      </a:r>
                    </a:p>
                  </a:txBody>
                  <a:tcPr/>
                </a:tc>
              </a:tr>
              <a:tr h="2160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мелкой моторики у детей дошкольного возраста</a:t>
                      </a:r>
                    </a:p>
                  </a:txBody>
                  <a:tcPr/>
                </a:tc>
              </a:tr>
              <a:tr h="2348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Музыкотерапия как инструмент сенсорного развития детей в ДОО</a:t>
                      </a:r>
                    </a:p>
                  </a:txBody>
                  <a:tcPr/>
                </a:tc>
              </a:tr>
              <a:tr h="253608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Кинезиологические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упражнения для развития первичных навыков чтения и письма в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ДОУ</a:t>
                      </a:r>
                    </a:p>
                  </a:txBody>
                  <a:tcPr/>
                </a:tc>
              </a:tr>
              <a:tr h="272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Нетрадиционные формы работы с детьми ОВЗ дошкольного и младшего школьного возраста</a:t>
                      </a: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Детская агрессия.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Буллинг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160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Арт-терапия для развития коммуникативных навыков дошкольников</a:t>
                      </a:r>
                    </a:p>
                  </a:txBody>
                  <a:tcPr/>
                </a:tc>
              </a:tr>
              <a:tr h="2348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Нейропсихологические приемы в практике логопеда и дефектолога</a:t>
                      </a:r>
                    </a:p>
                  </a:txBody>
                  <a:tcPr/>
                </a:tc>
              </a:tr>
              <a:tr h="2536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Как работать с детской агрессией</a:t>
                      </a:r>
                    </a:p>
                  </a:txBody>
                  <a:tcPr/>
                </a:tc>
              </a:tr>
              <a:tr h="272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Разрешение конфликтных ситуаций в образовательных учреждениях</a:t>
                      </a:r>
                    </a:p>
                  </a:txBody>
                  <a:tcPr/>
                </a:tc>
              </a:tr>
              <a:tr h="2160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Сказки для коррекции поведения детей</a:t>
                      </a:r>
                    </a:p>
                  </a:txBody>
                  <a:tcPr/>
                </a:tc>
              </a:tr>
              <a:tr h="2348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Гиперактивный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ребенок в группе детского сада</a:t>
                      </a:r>
                    </a:p>
                  </a:txBody>
                  <a:tcPr/>
                </a:tc>
              </a:tr>
              <a:tr h="1281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Дети с синдромом дефицита внимания и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гиперактивности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. Как с ними работать?</a:t>
                      </a:r>
                    </a:p>
                  </a:txBody>
                  <a:tcPr/>
                </a:tc>
              </a:tr>
              <a:tr h="272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Сенсорное развитие детей раннего возраста</a:t>
                      </a: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Синдром эмоционального выгорания у педагогов</a:t>
                      </a: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Нейрогимнастика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с детьми дошкольного возраста</a:t>
                      </a:r>
                    </a:p>
                  </a:txBody>
                  <a:tcPr/>
                </a:tc>
              </a:tr>
              <a:tr h="2160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тактильного восприятия у детей дошкольного возраста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615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37859"/>
            <a:ext cx="7553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Участие в олимпиадах, конкурсах, викторинах и т.п.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5" y="670179"/>
            <a:ext cx="4234673" cy="5646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147" y="680187"/>
            <a:ext cx="4227168" cy="563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997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педагог-психолог ДОУ\педагог психолог 2021\портфолио педагога-психолога\диплом 04.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065150" cy="54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педагог-психолог ДОУ\педагог психолог 2021\портфолио педагога-психолога\сертификат олимпиада 202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9" y="2826732"/>
            <a:ext cx="5225429" cy="363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289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педагог-психолог ДОУ\педагог психолог 2021\портфолио педагога-психолога\диплом Яв педагогике нашел свое призва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948" y="188640"/>
            <a:ext cx="467724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967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4551" y="-57088"/>
            <a:ext cx="541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Грамоты и благодарственные письма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педагог-психолог ДОУ\педагог психолог 2021\портфолио педагога-психолога\грамота 2020 профсою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577"/>
            <a:ext cx="4522766" cy="62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педагог-психолог ДОУ\педагог психолог 2021\портфолио педагога-психолога\грамота 2020 отдел образов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5781" y="14230200"/>
            <a:ext cx="11853808" cy="1642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:\педагог-психолог ДОУ\педагог психолог 2021\портфолио педагога-психолога\грамота 2020 отдел образован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66" y="440480"/>
            <a:ext cx="4621234" cy="640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590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педагог-психолог ДОУ\педагог психолог 2021\портфолио педагога-психолога\грамота 2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473797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педагог-психолог ДОУ\педагог психолог 2021\портфолио педагога-психолога\благодарность 2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39" y="404664"/>
            <a:ext cx="4634216" cy="617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754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3685" y="188640"/>
            <a:ext cx="512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Профессиональная переподготовка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6180" y="633739"/>
            <a:ext cx="5856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Автономная некоммерческая организация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ополнительного профессионального образования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«Среднерусская академия современного знания»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г.Калуга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6031" y="1835532"/>
            <a:ext cx="482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профессиональной переподготовки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3320" y="2204864"/>
            <a:ext cx="399891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Образование и дошкольная педагогика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воспитатель детей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ошкольного возраста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Сфера деятельности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образование и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дошкольная педагогика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Год окончания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2018г.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7" y="4221088"/>
            <a:ext cx="3485692" cy="251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02235" y="2205323"/>
            <a:ext cx="4824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Педагогика и психология общего образования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педагог-психолог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Сфера деятельности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психолого-педагогическое сопровождение образовательного процесса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Год окончания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2019г.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991" y="4215950"/>
            <a:ext cx="3569024" cy="250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123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педагог-психолог ДОУ\педагог психолог 2021\портфолио педагога-психолога\благодарность 2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18458"/>
            <a:ext cx="4868516" cy="694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955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0354" y="75994"/>
            <a:ext cx="500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4" y="557878"/>
            <a:ext cx="8712968" cy="6288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633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педагог-психолог ДОУ\педагог психолог 2021\портфолио педагога-психолога\удостоверение сопровождение детей с ОВЗ 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3" y="116632"/>
            <a:ext cx="9073008" cy="654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065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педагог-психолог ДОУ\педагог психолог 2021\портфолио педагога-психолога\удостоверение 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903"/>
            <a:ext cx="9036496" cy="652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390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педагог-психолог ДОУ\педагог психолог 2021\портфолио педагога-психолога\удостоверение контакты конфликты 2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" y="260648"/>
            <a:ext cx="9012013" cy="650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265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педагог-психолог ДОУ\педагог психолог 2021\портфолио педагога-психолога\пластилинограф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20639" cy="601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565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педагог-психолог ДОУ\педагог психолог 2021\портфолио педагога-психолога\удостоверение работа пед-пс. в ДО 20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24123"/>
            <a:ext cx="8712968" cy="63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215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0"/>
            <a:ext cx="525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Публикации педагогического опыта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06" y="471411"/>
            <a:ext cx="4519777" cy="6386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14015" r="44879" b="5075"/>
          <a:stretch/>
        </p:blipFill>
        <p:spPr bwMode="auto">
          <a:xfrm>
            <a:off x="4485964" y="436387"/>
            <a:ext cx="4643567" cy="6505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576313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156</TotalTime>
  <Words>326</Words>
  <Application>Microsoft Office PowerPoint</Application>
  <PresentationFormat>Экран (4:3)</PresentationFormat>
  <Paragraphs>60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19</cp:revision>
  <dcterms:created xsi:type="dcterms:W3CDTF">2022-11-22T19:38:14Z</dcterms:created>
  <dcterms:modified xsi:type="dcterms:W3CDTF">2023-03-03T07:47:12Z</dcterms:modified>
</cp:coreProperties>
</file>