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04" r:id="rId1"/>
  </p:sldMasterIdLst>
  <p:sldIdLst>
    <p:sldId id="257" r:id="rId2"/>
    <p:sldId id="259" r:id="rId3"/>
    <p:sldId id="281" r:id="rId4"/>
    <p:sldId id="270" r:id="rId5"/>
    <p:sldId id="284" r:id="rId6"/>
    <p:sldId id="276" r:id="rId7"/>
    <p:sldId id="277" r:id="rId8"/>
    <p:sldId id="285" r:id="rId9"/>
    <p:sldId id="286" r:id="rId10"/>
    <p:sldId id="287" r:id="rId11"/>
    <p:sldId id="289" r:id="rId12"/>
    <p:sldId id="278" r:id="rId13"/>
    <p:sldId id="279" r:id="rId14"/>
    <p:sldId id="280" r:id="rId15"/>
    <p:sldId id="288" r:id="rId16"/>
    <p:sldId id="290" r:id="rId17"/>
    <p:sldId id="291" r:id="rId1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3399"/>
    <a:srgbClr val="990000"/>
    <a:srgbClr val="001C74"/>
    <a:srgbClr val="000000"/>
    <a:srgbClr val="000099"/>
    <a:srgbClr val="045C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63" autoAdjust="0"/>
    <p:restoredTop sz="95146" autoAdjust="0"/>
  </p:normalViewPr>
  <p:slideViewPr>
    <p:cSldViewPr>
      <p:cViewPr varScale="1">
        <p:scale>
          <a:sx n="108" d="100"/>
          <a:sy n="108" d="100"/>
        </p:scale>
        <p:origin x="1848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37B45DF-6AB6-4370-80AF-D8773B6F28F6}" type="datetimeFigureOut">
              <a:rPr lang="ru-RU" smtClean="0"/>
              <a:pPr>
                <a:defRPr/>
              </a:pPr>
              <a:t>08.12.2022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1BD2AA-D8DC-41E1-9D3B-549B0A677F5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1750058"/>
      </p:ext>
    </p:extLst>
  </p:cSld>
  <p:clrMapOvr>
    <a:masterClrMapping/>
  </p:clrMapOvr>
  <p:transition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B78C2E5-DCE0-468E-AD34-5DF3BCA035D2}" type="datetimeFigureOut">
              <a:rPr lang="ru-RU" smtClean="0"/>
              <a:pPr>
                <a:defRPr/>
              </a:pPr>
              <a:t>08.12.2022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218815-F74F-4FAD-B2A8-AD84C3D7AF5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8346895"/>
      </p:ext>
    </p:extLst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E4094C-D64A-4092-AF9C-61042151B9F9}" type="datetimeFigureOut">
              <a:rPr lang="ru-RU" smtClean="0"/>
              <a:pPr>
                <a:defRPr/>
              </a:pPr>
              <a:t>08.12.2022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5423AE-21D5-4312-B4C2-037FAE3AE33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5867180"/>
      </p:ext>
    </p:extLst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783A68D-6333-4C5E-86A5-0D27C2E74626}" type="datetimeFigureOut">
              <a:rPr lang="ru-RU" smtClean="0"/>
              <a:pPr>
                <a:defRPr/>
              </a:pPr>
              <a:t>08.12.2022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DC5C1B-BB08-4EFF-ABDC-4ECF65E6862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1947478"/>
      </p:ext>
    </p:extLst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C70A2E6-30AE-4C97-ABBE-FE9D7794D69E}" type="datetimeFigureOut">
              <a:rPr lang="ru-RU" smtClean="0"/>
              <a:pPr>
                <a:defRPr/>
              </a:pPr>
              <a:t>08.12.2022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553B00-DC5E-444F-8532-7AE0A8B1B81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6488000"/>
      </p:ext>
    </p:extLst>
  </p:cSld>
  <p:clrMapOvr>
    <a:masterClrMapping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4C0D48-211C-4FA1-8DBC-5EEDA756D6DE}" type="datetimeFigureOut">
              <a:rPr lang="ru-RU" smtClean="0"/>
              <a:pPr>
                <a:defRPr/>
              </a:pPr>
              <a:t>08.12.2022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0497CC-BA0C-4CF5-8D37-5B05D60CC8E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1981706"/>
      </p:ext>
    </p:extLst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C7496AA-CB4A-483D-93AD-AD12C069B8D3}" type="datetimeFigureOut">
              <a:rPr lang="ru-RU" smtClean="0"/>
              <a:pPr>
                <a:defRPr/>
              </a:pPr>
              <a:t>08.12.2022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811634-3AA6-4B81-A347-CC2A4EA612A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6058085"/>
      </p:ext>
    </p:extLst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C253F7-D68D-4CC9-BCAF-77845849E8C6}" type="datetimeFigureOut">
              <a:rPr lang="ru-RU" smtClean="0"/>
              <a:pPr>
                <a:defRPr/>
              </a:pPr>
              <a:t>08.12.2022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455A1E-D991-451B-8CDC-925B840BFD3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2240072"/>
      </p:ext>
    </p:extLst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DEDE335-7297-4348-AF91-48138C186511}" type="datetimeFigureOut">
              <a:rPr lang="ru-RU" smtClean="0"/>
              <a:pPr>
                <a:defRPr/>
              </a:pPr>
              <a:t>08.12.2022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575266-839E-407E-8417-5437ADBE803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685314"/>
      </p:ext>
    </p:extLst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A421749-9DEE-4263-A89D-E3872561BCA5}" type="datetimeFigureOut">
              <a:rPr lang="ru-RU" smtClean="0"/>
              <a:pPr>
                <a:defRPr/>
              </a:pPr>
              <a:t>08.12.2022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585578-3303-4F07-9AE7-5061C529F45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5951605"/>
      </p:ext>
    </p:extLst>
  </p:cSld>
  <p:clrMapOvr>
    <a:masterClrMapping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2877E5-4140-44C7-8426-AA6C797212BF}" type="datetimeFigureOut">
              <a:rPr lang="ru-RU" smtClean="0"/>
              <a:pPr>
                <a:defRPr/>
              </a:pPr>
              <a:t>08.12.2022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928F14-ED8F-4959-86D5-1D3CBF64A31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7338973"/>
      </p:ext>
    </p:extLst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116F60-555F-4D5B-8A6E-CB4721367D02}" type="datetimeFigureOut">
              <a:rPr lang="ru-RU" smtClean="0"/>
              <a:pPr>
                <a:defRPr/>
              </a:pPr>
              <a:t>08.12.2022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518829-53DF-4DFF-A4A8-6B9004AC001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8233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5" r:id="rId1"/>
    <p:sldLayoutId id="2147484106" r:id="rId2"/>
    <p:sldLayoutId id="2147484107" r:id="rId3"/>
    <p:sldLayoutId id="2147484108" r:id="rId4"/>
    <p:sldLayoutId id="2147484109" r:id="rId5"/>
    <p:sldLayoutId id="2147484110" r:id="rId6"/>
    <p:sldLayoutId id="2147484111" r:id="rId7"/>
    <p:sldLayoutId id="2147484112" r:id="rId8"/>
    <p:sldLayoutId id="2147484113" r:id="rId9"/>
    <p:sldLayoutId id="2147484114" r:id="rId10"/>
    <p:sldLayoutId id="2147484115" r:id="rId11"/>
  </p:sldLayoutIdLst>
  <p:transition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://www.maam.ru/users/3089100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3" descr="C:\Documents and Settings\Кирилл\Рабочий стол\МАМА\анимация\07acdff8d19d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861048"/>
            <a:ext cx="3639630" cy="2786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7" name="Прямоугольник 4"/>
          <p:cNvSpPr>
            <a:spLocks noChangeArrowheads="1"/>
          </p:cNvSpPr>
          <p:nvPr/>
        </p:nvSpPr>
        <p:spPr bwMode="auto">
          <a:xfrm>
            <a:off x="827584" y="980728"/>
            <a:ext cx="3168351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i="1" dirty="0" err="1">
                <a:solidFill>
                  <a:srgbClr val="002060"/>
                </a:solidFill>
                <a:latin typeface="Monotype Corsiva" pitchFamily="66" charset="0"/>
              </a:rPr>
              <a:t>Портфолио</a:t>
            </a:r>
            <a:endParaRPr lang="ru-RU" sz="2800" b="1" i="1" dirty="0">
              <a:solidFill>
                <a:srgbClr val="002060"/>
              </a:solidFill>
              <a:latin typeface="Monotype Corsiva" pitchFamily="66" charset="0"/>
            </a:endParaRPr>
          </a:p>
          <a:p>
            <a:pPr algn="ctr"/>
            <a:r>
              <a:rPr lang="ru-RU" sz="2800" b="1" i="1" dirty="0">
                <a:solidFill>
                  <a:srgbClr val="002060"/>
                </a:solidFill>
                <a:latin typeface="Monotype Corsiva" pitchFamily="66" charset="0"/>
              </a:rPr>
              <a:t>воспитателя </a:t>
            </a:r>
          </a:p>
          <a:p>
            <a:pPr algn="ctr"/>
            <a:r>
              <a:rPr lang="ru-RU" sz="4000" b="1" i="1" dirty="0">
                <a:solidFill>
                  <a:srgbClr val="FF0000"/>
                </a:solidFill>
                <a:latin typeface="Monotype Corsiva" pitchFamily="66" charset="0"/>
              </a:rPr>
              <a:t>Кочетковой Татьяны </a:t>
            </a:r>
          </a:p>
          <a:p>
            <a:pPr algn="ctr"/>
            <a:r>
              <a:rPr lang="ru-RU" sz="4000" b="1" i="1" dirty="0">
                <a:solidFill>
                  <a:srgbClr val="FF0000"/>
                </a:solidFill>
                <a:latin typeface="Monotype Corsiva" pitchFamily="66" charset="0"/>
              </a:rPr>
              <a:t>Васильевны</a:t>
            </a:r>
            <a:endParaRPr lang="ru-RU" sz="4000" b="1" i="1" dirty="0">
              <a:solidFill>
                <a:srgbClr val="FF0000"/>
              </a:solidFill>
              <a:latin typeface="Verdan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779912" y="5661248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b="1" i="1" dirty="0">
                <a:solidFill>
                  <a:srgbClr val="002060"/>
                </a:solidFill>
                <a:latin typeface="Verdana" pitchFamily="34" charset="0"/>
              </a:rPr>
              <a:t>МДОУ «Детский сад «Ферзиковский»» МР «Ферзиковский район» Калужской области</a:t>
            </a:r>
            <a:endParaRPr lang="ru-RU" sz="1600" b="1" i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8" name="Рисунок 7" descr="9vHhpkr8gGeiikCxoi9IhVkOC3rCBOrFwp1Diae0UEBrxyP7pO2dbfRBc0eb0eoSRKx7rOfDn6w_ucLXwVYcmQHz.jpg"/>
          <p:cNvPicPr>
            <a:picLocks noChangeAspect="1"/>
          </p:cNvPicPr>
          <p:nvPr/>
        </p:nvPicPr>
        <p:blipFill>
          <a:blip r:embed="rId3" cstate="print"/>
          <a:srcRect t="9051"/>
          <a:stretch>
            <a:fillRect/>
          </a:stretch>
        </p:blipFill>
        <p:spPr>
          <a:xfrm>
            <a:off x="3779912" y="620687"/>
            <a:ext cx="4176464" cy="50646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анна\Desktop\Портфолио Кочеткова Т.В\0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530722"/>
            <a:ext cx="3744416" cy="5149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891" name="Picture 3" descr="C:\Users\анна\Desktop\Портфолио Кочеткова Т.В\0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40102" y="970095"/>
            <a:ext cx="4083908" cy="5616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анна\Desktop\Портфолио Кочеткова Т.В\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476672"/>
            <a:ext cx="4083288" cy="576064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12790" y="476672"/>
            <a:ext cx="43184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i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Почетные грамоты</a:t>
            </a:r>
          </a:p>
        </p:txBody>
      </p:sp>
      <p:pic>
        <p:nvPicPr>
          <p:cNvPr id="9217" name="Picture 1" descr="C:\Users\анна\Desktop\Портфолио Кочеткова Т.В\ПГ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6811" y="1133118"/>
            <a:ext cx="3390377" cy="49702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12779587"/>
      </p:ext>
    </p:extLst>
  </p:cSld>
  <p:clrMapOvr>
    <a:masterClrMapping/>
  </p:clrMapOvr>
  <p:transition>
    <p:dissolv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43808" y="692696"/>
            <a:ext cx="32948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i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Благодарность</a:t>
            </a:r>
          </a:p>
        </p:txBody>
      </p:sp>
      <p:pic>
        <p:nvPicPr>
          <p:cNvPr id="8193" name="Picture 1" descr="C:\Users\анна\Desktop\Портфолио Кочеткова Т.В\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2411760" y="1412776"/>
            <a:ext cx="3816424" cy="52487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24382634"/>
      </p:ext>
    </p:extLst>
  </p:cSld>
  <p:clrMapOvr>
    <a:masterClrMapping/>
  </p:clrMapOvr>
  <p:transition>
    <p:dissolv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43808" y="620688"/>
            <a:ext cx="34926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Самообразование:</a:t>
            </a:r>
          </a:p>
        </p:txBody>
      </p:sp>
      <p:pic>
        <p:nvPicPr>
          <p:cNvPr id="7169" name="Picture 1" descr="C:\Users\анна\Desktop\Портфолио Кочеткова Т.В\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119233" y="625782"/>
            <a:ext cx="3089110" cy="4248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0" name="Picture 2" descr="C:\Users\анна\Desktop\Портфолио Кочеткова Т.В\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3208034"/>
            <a:ext cx="4716016" cy="33426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75963811"/>
      </p:ext>
    </p:extLst>
  </p:cSld>
  <p:clrMapOvr>
    <a:masterClrMapping/>
  </p:clrMapOvr>
  <p:transition>
    <p:dissolv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анна\Desktop\Портфолио Кочеткова Т.В\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41" y="548680"/>
            <a:ext cx="4263690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915" name="Picture 3" descr="C:\Users\анна\Desktop\Портфолио Кочеткова Т.В\0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4831" y="1088740"/>
            <a:ext cx="3462325" cy="4968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624" y="1052736"/>
            <a:ext cx="3816424" cy="46971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i (3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6" y="404664"/>
            <a:ext cx="3530991" cy="62773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 (6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692696"/>
            <a:ext cx="3921900" cy="5229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IMG_858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518994" y="1889718"/>
            <a:ext cx="5796136" cy="32580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404664"/>
            <a:ext cx="6984776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endParaRPr lang="ru-RU" sz="2400" b="1" i="1" dirty="0">
              <a:solidFill>
                <a:srgbClr val="FF0000"/>
              </a:solidFill>
              <a:latin typeface="Monotype Corsiva" pitchFamily="66" charset="0"/>
              <a:cs typeface="+mn-cs"/>
            </a:endParaRPr>
          </a:p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endParaRPr lang="ru-RU" sz="2400" b="1" i="1" dirty="0">
              <a:solidFill>
                <a:srgbClr val="FF0000"/>
              </a:solidFill>
              <a:latin typeface="Monotype Corsiva" pitchFamily="66" charset="0"/>
              <a:cs typeface="+mn-cs"/>
            </a:endParaRPr>
          </a:p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i="1" u="sng" dirty="0">
                <a:solidFill>
                  <a:srgbClr val="FF0000"/>
                </a:solidFill>
                <a:latin typeface="Monotype Corsiva" pitchFamily="66" charset="0"/>
                <a:cs typeface="+mn-cs"/>
              </a:rPr>
              <a:t>Кочеткова  Татьяна Васильевна</a:t>
            </a:r>
            <a:endParaRPr lang="ru-RU" sz="2800" b="1" u="sng" dirty="0">
              <a:solidFill>
                <a:srgbClr val="FF0000"/>
              </a:solidFill>
              <a:latin typeface="Monotype Corsiva" pitchFamily="66" charset="0"/>
              <a:cs typeface="+mn-cs"/>
            </a:endParaRPr>
          </a:p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Дата рождения:</a:t>
            </a: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09.07.1986г.</a:t>
            </a:r>
            <a:endParaRPr lang="ru-RU" sz="2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Образование:</a:t>
            </a:r>
            <a:r>
              <a:rPr lang="ru-RU" sz="2000" i="1" dirty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ru-RU" sz="2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среднее профессиональное , ГБПОУ Калужской области «Калужский педагогический колледж», 2016г.</a:t>
            </a:r>
            <a:endParaRPr lang="ru-RU" sz="2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Квалификация по диплому: </a:t>
            </a:r>
            <a:r>
              <a:rPr lang="ru-RU" sz="2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воспитатель детей дошкольного возраста</a:t>
            </a:r>
            <a:endParaRPr lang="ru-RU" sz="2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Место работы:</a:t>
            </a: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Муниципальное дошкольное образовательное учреждение «Детский сад «</a:t>
            </a:r>
            <a:r>
              <a:rPr lang="ru-RU" sz="2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Ферзиковский</a:t>
            </a:r>
            <a:r>
              <a:rPr lang="ru-RU" sz="2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»» муниципального района «</a:t>
            </a:r>
            <a:r>
              <a:rPr lang="ru-RU" sz="2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Ферзиковский</a:t>
            </a:r>
            <a:r>
              <a:rPr lang="ru-RU" sz="2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район» Калужской области</a:t>
            </a:r>
            <a:endParaRPr lang="ru-RU" sz="2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Должность:</a:t>
            </a:r>
            <a:r>
              <a:rPr lang="ru-RU" sz="2000" dirty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ru-RU" sz="2000" b="1" i="1" dirty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ru-RU" sz="2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воспитатель</a:t>
            </a:r>
            <a:r>
              <a:rPr lang="ru-RU" sz="2000" b="1" i="1" dirty="0">
                <a:solidFill>
                  <a:srgbClr val="660066"/>
                </a:solidFill>
                <a:latin typeface="Calibri"/>
                <a:cs typeface="+mn-cs"/>
              </a:rPr>
              <a:t> </a:t>
            </a:r>
            <a:endParaRPr lang="ru-RU" sz="2000" dirty="0">
              <a:solidFill>
                <a:srgbClr val="660066"/>
              </a:solidFill>
              <a:latin typeface="Calibri"/>
              <a:cs typeface="+mn-cs"/>
            </a:endParaRPr>
          </a:p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Стаж:</a:t>
            </a:r>
            <a:endParaRPr lang="ru-RU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общий трудовой стаж:</a:t>
            </a: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12 лет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педагогический стаж:</a:t>
            </a: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7лет</a:t>
            </a:r>
            <a:endParaRPr lang="ru-RU" sz="2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979712" y="620688"/>
            <a:ext cx="52303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cap="small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Информационная карта педагога</a:t>
            </a:r>
            <a:endParaRPr lang="ru-RU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56194" y="692696"/>
            <a:ext cx="28316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  <a:r>
              <a:rPr lang="ru-RU" dirty="0"/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5405" r="901" b="7435"/>
          <a:stretch>
            <a:fillRect/>
          </a:stretch>
        </p:blipFill>
        <p:spPr bwMode="auto">
          <a:xfrm>
            <a:off x="1187624" y="1268760"/>
            <a:ext cx="7017245" cy="5040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7999158"/>
      </p:ext>
    </p:extLst>
  </p:cSld>
  <p:clrMapOvr>
    <a:masterClrMapping/>
  </p:clrMapOvr>
  <p:transition>
    <p:dissolv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35696" y="476672"/>
            <a:ext cx="54798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Курсы повышения квалификации</a:t>
            </a:r>
          </a:p>
        </p:txBody>
      </p:sp>
      <p:pic>
        <p:nvPicPr>
          <p:cNvPr id="2050" name="Picture 2" descr="C:\Users\анна\Desktop\Портфолио Кочеткова Т.В\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011972"/>
            <a:ext cx="4067762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3399657"/>
            <a:ext cx="4067762" cy="2920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67480464"/>
      </p:ext>
    </p:extLst>
  </p:cSld>
  <p:clrMapOvr>
    <a:masterClrMapping/>
  </p:clrMapOvr>
  <p:transition>
    <p:dissolv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анна\Desktop\Портфолио Кочеткова Т.В\0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496328"/>
            <a:ext cx="4183880" cy="3004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C:\Users\анна\Desktop\Портфолио Кочеткова Т.В\0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9094" y="3212976"/>
            <a:ext cx="4854826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747753" y="764704"/>
            <a:ext cx="36484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i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Страничка на сайте: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27784" y="1340768"/>
            <a:ext cx="3813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hlinkClick r:id="rId2"/>
              </a:rPr>
              <a:t>http://www.maam.ru/users/3089100</a:t>
            </a:r>
            <a:endParaRPr lang="ru-RU" dirty="0"/>
          </a:p>
        </p:txBody>
      </p:sp>
      <p:pic>
        <p:nvPicPr>
          <p:cNvPr id="4098" name="Picture 2" descr="C:\Users\анна\Desktop\Портфолио Кочеткова Т.В\свидельство маам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772816"/>
            <a:ext cx="3184918" cy="4505126"/>
          </a:xfrm>
          <a:prstGeom prst="rect">
            <a:avLst/>
          </a:prstGeom>
          <a:noFill/>
        </p:spPr>
      </p:pic>
      <p:pic>
        <p:nvPicPr>
          <p:cNvPr id="4100" name="Picture 4" descr="https://www.maam.ru/diploms/1552887-016-015-sert.jpg?961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772816"/>
            <a:ext cx="3168352" cy="44769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77588357"/>
      </p:ext>
    </p:extLst>
  </p:cSld>
  <p:clrMapOvr>
    <a:masterClrMapping/>
  </p:clrMapOvr>
  <p:transition>
    <p:dissolv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7545" y="548680"/>
            <a:ext cx="77768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творческих конкурсах, предметных олимпиадах</a:t>
            </a:r>
          </a:p>
        </p:txBody>
      </p:sp>
      <p:pic>
        <p:nvPicPr>
          <p:cNvPr id="10241" name="Picture 1" descr="C:\Users\анна\Desktop\Портфолио Кочеткова Т.В\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2275" y="1412776"/>
            <a:ext cx="3507972" cy="4824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2" name="Picture 2" descr="C:\Users\анна\Desktop\Портфолио Кочеткова Т.В\0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412776"/>
            <a:ext cx="3277332" cy="4824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38807034"/>
      </p:ext>
    </p:extLst>
  </p:cSld>
  <p:clrMapOvr>
    <a:masterClrMapping/>
  </p:clrMapOvr>
  <p:transition>
    <p:dissolv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анна\Desktop\Портфолио Кочеткова Т.В\0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04664"/>
            <a:ext cx="3672408" cy="5050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867" name="Picture 3" descr="C:\Users\анна\Desktop\Портфолио Кочеткова Т.В\0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4355976" y="908720"/>
            <a:ext cx="4133615" cy="5684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анна\Desktop\Портфолио Кочеткова Т.В\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332655"/>
            <a:ext cx="3672408" cy="52370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843" name="Picture 3" descr="C:\Users\анна\Desktop\Портфолио Кочеткова Т.В\0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052736"/>
            <a:ext cx="4032448" cy="5545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</p:sld>
</file>

<file path=ppt/theme/theme1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1169</TotalTime>
  <Words>120</Words>
  <Application>Microsoft Office PowerPoint</Application>
  <PresentationFormat>Экран (4:3)</PresentationFormat>
  <Paragraphs>25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Arial</vt:lpstr>
      <vt:lpstr>Calibri</vt:lpstr>
      <vt:lpstr>Monotype Corsiva</vt:lpstr>
      <vt:lpstr>Times New Roman</vt:lpstr>
      <vt:lpstr>Verdana</vt:lpstr>
      <vt:lpstr>Тема1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Computer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Ферзиковский Детсад</cp:lastModifiedBy>
  <cp:revision>89</cp:revision>
  <dcterms:created xsi:type="dcterms:W3CDTF">2011-07-28T08:26:20Z</dcterms:created>
  <dcterms:modified xsi:type="dcterms:W3CDTF">2022-12-08T08:47:17Z</dcterms:modified>
</cp:coreProperties>
</file>